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A65DC-B62D-4259-94FB-B92A51B738FC}" type="datetimeFigureOut">
              <a:rPr lang="en-US" smtClean="0"/>
              <a:pPr/>
              <a:t>3/27/2015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99641-C9B0-45D6-B040-8B4F8ED78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ECE Additional </a:t>
            </a:r>
            <a:r>
              <a:rPr lang="en-US" altLang="zh-CN" dirty="0" smtClean="0"/>
              <a:t>Graduation</a:t>
            </a:r>
            <a:r>
              <a:rPr lang="en-US" dirty="0" smtClean="0"/>
              <a:t> Requirements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8768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Earn a grade of C (2.0 GPA) or higher in MATH-170 and PHYS-170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Have a minimum cumulative GPA of C (2.0) in mathematics courses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Have a minimum cumulative GPA of C (2.0) in physics courses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No more than three grades below C (2.0) in </a:t>
            </a:r>
            <a:r>
              <a:rPr lang="en-US" b="1" dirty="0" smtClean="0"/>
              <a:t>Engineering Major Courses</a:t>
            </a:r>
            <a:endParaRPr lang="en-US" dirty="0"/>
          </a:p>
          <a:p>
            <a:pPr marL="514350" indent="-514350">
              <a:buFont typeface="Wingdings" pitchFamily="2" charset="2"/>
              <a:buChar char="§"/>
              <a:defRPr/>
            </a:pPr>
            <a:r>
              <a:rPr lang="en-US" dirty="0" smtClean="0"/>
              <a:t>You have to retake course/courses if you fail to satisfy</a:t>
            </a:r>
            <a:r>
              <a:rPr lang="en-US" dirty="0"/>
              <a:t> </a:t>
            </a:r>
            <a:r>
              <a:rPr lang="en-US" dirty="0" smtClean="0"/>
              <a:t>the above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/>
            <a:r>
              <a:rPr lang="en-US" dirty="0" smtClean="0"/>
              <a:t>Engineering </a:t>
            </a:r>
            <a:r>
              <a:rPr lang="en-US" dirty="0" smtClean="0"/>
              <a:t>Major Courses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5791200"/>
            <a:ext cx="6553200" cy="1044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066800"/>
            <a:ext cx="6324600" cy="566789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US" dirty="0" smtClean="0"/>
              <a:t>Engineering </a:t>
            </a:r>
            <a:r>
              <a:rPr lang="en-US" dirty="0" smtClean="0"/>
              <a:t>Major Courses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5791200"/>
            <a:ext cx="6553200" cy="1044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524000"/>
            <a:ext cx="6570663" cy="28956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4724400"/>
            <a:ext cx="6578600" cy="136207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3095</TotalTime>
  <Words>77</Words>
  <Application>Microsoft Office PowerPoint</Application>
  <PresentationFormat>On-screen Show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ECE Additional Graduation Requirements</vt:lpstr>
      <vt:lpstr>Engineering Major Courses</vt:lpstr>
      <vt:lpstr>Engineering Major Courses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Additional Graduation Requirements</dc:title>
  <dc:creator>Sunan Han</dc:creator>
  <cp:lastModifiedBy>Sunan Han</cp:lastModifiedBy>
  <cp:revision>8</cp:revision>
  <dcterms:created xsi:type="dcterms:W3CDTF">2015-03-25T02:59:37Z</dcterms:created>
  <dcterms:modified xsi:type="dcterms:W3CDTF">2015-03-29T06:07:22Z</dcterms:modified>
</cp:coreProperties>
</file>