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6" r:id="rId2"/>
    <p:sldId id="256" r:id="rId3"/>
    <p:sldId id="267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许 杰" initials="许" lastIdx="1" clrIdx="0">
    <p:extLst>
      <p:ext uri="{19B8F6BF-5375-455C-9EA6-DF929625EA0E}">
        <p15:presenceInfo xmlns:p15="http://schemas.microsoft.com/office/powerpoint/2012/main" userId="4a0892cbfc9b8a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9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7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8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33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5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5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9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6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9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1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>
              <a:solidFill>
                <a:srgbClr val="90C226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92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3 WAYS TO CHECK</a:t>
            </a:r>
            <a:br>
              <a:rPr lang="en-US" altLang="zh-CN" dirty="0" smtClean="0"/>
            </a:br>
            <a:r>
              <a:rPr lang="en-US" altLang="zh-CN" dirty="0" smtClean="0"/>
              <a:t> EXAM RESULTS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485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188BCF0-CA30-4D8C-B308-0C7F4546A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84" y="0"/>
            <a:ext cx="3198031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0E73588-087B-42D5-9F44-D20EF34C9BF8}"/>
              </a:ext>
            </a:extLst>
          </p:cNvPr>
          <p:cNvSpPr txBox="1"/>
          <p:nvPr/>
        </p:nvSpPr>
        <p:spPr>
          <a:xfrm>
            <a:off x="4114800" y="2892490"/>
            <a:ext cx="412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total credits    the credits you </a:t>
            </a:r>
          </a:p>
          <a:p>
            <a:r>
              <a:rPr lang="en-US" altLang="zh-CN" b="1" dirty="0"/>
              <a:t>                        have gained</a:t>
            </a:r>
            <a:endParaRPr lang="zh-CN" altLang="en-US" b="1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95C46A95-C9C3-4D9E-96D0-29BD57CC48B2}"/>
              </a:ext>
            </a:extLst>
          </p:cNvPr>
          <p:cNvCxnSpPr/>
          <p:nvPr/>
        </p:nvCxnSpPr>
        <p:spPr>
          <a:xfrm flipV="1">
            <a:off x="4823927" y="2453951"/>
            <a:ext cx="251926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3C0DB1B1-4312-41FB-A2DA-ACE2B3986190}"/>
              </a:ext>
            </a:extLst>
          </p:cNvPr>
          <p:cNvCxnSpPr/>
          <p:nvPr/>
        </p:nvCxnSpPr>
        <p:spPr>
          <a:xfrm flipH="1" flipV="1">
            <a:off x="6186196" y="2453951"/>
            <a:ext cx="242596" cy="43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8DBA8D7-CDC1-499A-AC17-BD9A24AA6E52}"/>
              </a:ext>
            </a:extLst>
          </p:cNvPr>
          <p:cNvSpPr txBox="1"/>
          <p:nvPr/>
        </p:nvSpPr>
        <p:spPr>
          <a:xfrm>
            <a:off x="8077198" y="4161739"/>
            <a:ext cx="347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Details(haven’t been loaded yet)</a:t>
            </a:r>
            <a:endParaRPr lang="zh-CN" altLang="en-US" dirty="0"/>
          </a:p>
        </p:txBody>
      </p:sp>
      <p:sp>
        <p:nvSpPr>
          <p:cNvPr id="12" name="右大括号 11">
            <a:extLst>
              <a:ext uri="{FF2B5EF4-FFF2-40B4-BE49-F238E27FC236}">
                <a16:creationId xmlns:a16="http://schemas.microsoft.com/office/drawing/2014/main" xmlns="" id="{E2471B34-5C75-448D-BDFD-BF236EFCFA4D}"/>
              </a:ext>
            </a:extLst>
          </p:cNvPr>
          <p:cNvSpPr/>
          <p:nvPr/>
        </p:nvSpPr>
        <p:spPr>
          <a:xfrm>
            <a:off x="7763069" y="2817845"/>
            <a:ext cx="298580" cy="31257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699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 3 go to automatic machine and check it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8893" y="1846263"/>
            <a:ext cx="357454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52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Scan it and follow it, Feedback “transcript” or “certificate” you can get the direction  of printing transcript and certificate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16" y="2446279"/>
            <a:ext cx="2822693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5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2934DD8-B7A9-40F9-8E3E-226992B13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58" y="478903"/>
            <a:ext cx="12192000" cy="591165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3BE666A-0510-4D5A-868A-6F6E52A4A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393" y="2610234"/>
            <a:ext cx="1738603" cy="961053"/>
          </a:xfrm>
        </p:spPr>
        <p:txBody>
          <a:bodyPr anchor="t">
            <a:normAutofit fontScale="90000"/>
          </a:bodyPr>
          <a:lstStyle/>
          <a:p>
            <a:r>
              <a:rPr lang="en-US" altLang="zh-CN" sz="1200" b="1" dirty="0">
                <a:latin typeface="+mn-ea"/>
                <a:ea typeface="+mn-ea"/>
              </a:rPr>
              <a:t>User’s ID</a:t>
            </a:r>
            <a:br>
              <a:rPr lang="en-US" altLang="zh-CN" sz="1200" b="1" dirty="0">
                <a:latin typeface="+mn-ea"/>
                <a:ea typeface="+mn-ea"/>
              </a:rPr>
            </a:br>
            <a:r>
              <a:rPr lang="en-US" altLang="zh-CN" sz="1200" b="1" dirty="0">
                <a:latin typeface="+mn-ea"/>
                <a:ea typeface="+mn-ea"/>
              </a:rPr>
              <a:t/>
            </a:r>
            <a:br>
              <a:rPr lang="en-US" altLang="zh-CN" sz="1200" b="1" dirty="0">
                <a:latin typeface="+mn-ea"/>
                <a:ea typeface="+mn-ea"/>
              </a:rPr>
            </a:br>
            <a:r>
              <a:rPr lang="en-US" altLang="zh-CN" sz="1200" b="1" dirty="0">
                <a:latin typeface="+mn-ea"/>
                <a:ea typeface="+mn-ea"/>
              </a:rPr>
              <a:t>Password</a:t>
            </a:r>
            <a:br>
              <a:rPr lang="en-US" altLang="zh-CN" sz="1200" b="1" dirty="0">
                <a:latin typeface="+mn-ea"/>
                <a:ea typeface="+mn-ea"/>
              </a:rPr>
            </a:br>
            <a:r>
              <a:rPr lang="en-US" altLang="zh-CN" sz="1200" b="1" dirty="0">
                <a:latin typeface="+mn-ea"/>
                <a:ea typeface="+mn-ea"/>
              </a:rPr>
              <a:t/>
            </a:r>
            <a:br>
              <a:rPr lang="en-US" altLang="zh-CN" sz="1200" b="1" dirty="0">
                <a:latin typeface="+mn-ea"/>
                <a:ea typeface="+mn-ea"/>
              </a:rPr>
            </a:br>
            <a:r>
              <a:rPr lang="en-US" altLang="zh-CN" sz="1200" b="1" dirty="0">
                <a:latin typeface="+mn-ea"/>
                <a:ea typeface="+mn-ea"/>
              </a:rPr>
              <a:t>Verification code</a:t>
            </a:r>
            <a:r>
              <a:rPr lang="zh-CN" altLang="en-US" sz="1200" b="1" dirty="0">
                <a:latin typeface="+mn-ea"/>
                <a:ea typeface="+mn-ea"/>
              </a:rPr>
              <a:t/>
            </a:r>
            <a:br>
              <a:rPr lang="zh-CN" altLang="en-US" sz="1200" b="1" dirty="0">
                <a:latin typeface="+mn-ea"/>
                <a:ea typeface="+mn-ea"/>
              </a:rPr>
            </a:br>
            <a:endParaRPr lang="zh-CN" altLang="en-US" sz="1200" b="1" dirty="0">
              <a:latin typeface="+mn-ea"/>
              <a:ea typeface="+mn-ea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7C33AC8-3D22-4088-8345-B8B88B484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9422" y="4019155"/>
            <a:ext cx="1738603" cy="32657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zh-CN" sz="1200" b="1" dirty="0">
                <a:latin typeface="+mn-ea"/>
              </a:rPr>
              <a:t>        login      reset</a:t>
            </a:r>
            <a:endParaRPr lang="zh-CN" altLang="en-US" sz="1200" b="1" dirty="0"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2BDD103-1EAB-4EE4-BB3B-5C1019A7EE18}"/>
              </a:ext>
            </a:extLst>
          </p:cNvPr>
          <p:cNvSpPr txBox="1"/>
          <p:nvPr/>
        </p:nvSpPr>
        <p:spPr>
          <a:xfrm>
            <a:off x="317241" y="195943"/>
            <a:ext cx="916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+mj-lt"/>
              </a:rPr>
              <a:t>Method 1:via the official </a:t>
            </a:r>
            <a:r>
              <a:rPr lang="en-US" altLang="zh-CN" sz="2800" b="1" dirty="0" smtClean="0">
                <a:latin typeface="+mj-lt"/>
              </a:rPr>
              <a:t>website</a:t>
            </a:r>
            <a:r>
              <a:rPr lang="en-US" altLang="zh-CN" sz="2800" b="1" dirty="0">
                <a:latin typeface="+mj-lt"/>
              </a:rPr>
              <a:t>: jwxt.njupt.edu.cn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6071" y="5305539"/>
            <a:ext cx="6238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Original password FOR 2019 BACH 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111111birthday1111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Birthday form example 19990911</a:t>
            </a:r>
            <a:endParaRPr lang="zh-CN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2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If you see this page, that means you need to go your advisor to register it, but you have to pay the tuition before register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130" y="1737360"/>
            <a:ext cx="742573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5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E25C0DB2-00EA-4250-96CD-369AB8000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" y="385281"/>
            <a:ext cx="12192000" cy="5857574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4D4AF8-3A58-43FF-91AF-9F6FADBB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132" y="1324562"/>
            <a:ext cx="3545634" cy="1688841"/>
          </a:xfrm>
        </p:spPr>
        <p:txBody>
          <a:bodyPr anchor="t">
            <a:normAutofit/>
          </a:bodyPr>
          <a:lstStyle/>
          <a:p>
            <a:r>
              <a:rPr lang="en-US" altLang="zh-CN" sz="1400" b="1" dirty="0" smtClean="0">
                <a:latin typeface="+mn-ea"/>
                <a:ea typeface="+mn-ea"/>
              </a:rPr>
              <a:t>course </a:t>
            </a:r>
            <a:r>
              <a:rPr lang="en-US" altLang="zh-CN" sz="1400" b="1" dirty="0">
                <a:latin typeface="+mn-ea"/>
                <a:ea typeface="+mn-ea"/>
              </a:rPr>
              <a:t>schedules</a:t>
            </a:r>
            <a:br>
              <a:rPr lang="en-US" altLang="zh-CN" sz="1400" b="1" dirty="0">
                <a:latin typeface="+mn-ea"/>
                <a:ea typeface="+mn-ea"/>
              </a:rPr>
            </a:br>
            <a:r>
              <a:rPr lang="en-US" altLang="zh-CN" sz="1200" b="1" dirty="0">
                <a:latin typeface="+mn-ea"/>
                <a:ea typeface="+mn-ea"/>
              </a:rPr>
              <a:t/>
            </a:r>
            <a:br>
              <a:rPr lang="en-US" altLang="zh-CN" sz="1200" b="1" dirty="0">
                <a:latin typeface="+mn-ea"/>
                <a:ea typeface="+mn-ea"/>
              </a:rPr>
            </a:br>
            <a:r>
              <a:rPr lang="en-US" altLang="zh-CN" sz="1200" b="1" dirty="0" smtClean="0">
                <a:latin typeface="+mn-ea"/>
                <a:ea typeface="+mn-ea"/>
              </a:rPr>
              <a:t>exam </a:t>
            </a:r>
            <a:r>
              <a:rPr lang="en-US" altLang="zh-CN" sz="1400" b="1" dirty="0" smtClean="0">
                <a:latin typeface="+mn-ea"/>
                <a:ea typeface="+mn-ea"/>
              </a:rPr>
              <a:t>results</a:t>
            </a:r>
            <a:endParaRPr lang="zh-CN" altLang="en-US" sz="1200" dirty="0">
              <a:latin typeface="+mn-ea"/>
              <a:ea typeface="+mn-ea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641EE278-59CF-4700-9D8E-AC2494EC0084}"/>
              </a:ext>
            </a:extLst>
          </p:cNvPr>
          <p:cNvCxnSpPr/>
          <p:nvPr/>
        </p:nvCxnSpPr>
        <p:spPr>
          <a:xfrm>
            <a:off x="4954555" y="1483567"/>
            <a:ext cx="4478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8005C29D-A40D-45A1-9A78-BFE5A1B906CD}"/>
              </a:ext>
            </a:extLst>
          </p:cNvPr>
          <p:cNvCxnSpPr/>
          <p:nvPr/>
        </p:nvCxnSpPr>
        <p:spPr>
          <a:xfrm>
            <a:off x="4749282" y="1866122"/>
            <a:ext cx="6531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6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3B13CD1-D4AF-48EE-96B5-D3E9556DA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429"/>
            <a:ext cx="12192000" cy="585114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2ED1397-F3FF-49F4-A857-72980E38AED3}"/>
              </a:ext>
            </a:extLst>
          </p:cNvPr>
          <p:cNvSpPr txBox="1"/>
          <p:nvPr/>
        </p:nvSpPr>
        <p:spPr>
          <a:xfrm>
            <a:off x="3433665" y="1259633"/>
            <a:ext cx="3293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The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academic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year    semester</a:t>
            </a:r>
            <a:endParaRPr lang="zh-CN" altLang="en-US" sz="1600" b="1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DFEB9F70-131B-4B95-8D59-214C59E4E833}"/>
              </a:ext>
            </a:extLst>
          </p:cNvPr>
          <p:cNvCxnSpPr/>
          <p:nvPr/>
        </p:nvCxnSpPr>
        <p:spPr>
          <a:xfrm>
            <a:off x="5831633" y="1530220"/>
            <a:ext cx="0" cy="223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775B57F2-0CA7-4F40-AF32-CF69982531FB}"/>
              </a:ext>
            </a:extLst>
          </p:cNvPr>
          <p:cNvCxnSpPr/>
          <p:nvPr/>
        </p:nvCxnSpPr>
        <p:spPr>
          <a:xfrm>
            <a:off x="4581331" y="1530220"/>
            <a:ext cx="0" cy="223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26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AB77025-BE7B-4CB3-B03A-88F252CB4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706"/>
            <a:ext cx="12192000" cy="589258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6E5651A-CF0E-49A7-A627-47A08CEA0306}"/>
              </a:ext>
            </a:extLst>
          </p:cNvPr>
          <p:cNvSpPr txBox="1"/>
          <p:nvPr/>
        </p:nvSpPr>
        <p:spPr>
          <a:xfrm>
            <a:off x="4562670" y="1129004"/>
            <a:ext cx="395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The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academic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year    semester</a:t>
            </a:r>
            <a:endParaRPr lang="zh-CN" altLang="en-US" sz="1400" b="1" dirty="0"/>
          </a:p>
          <a:p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3B8C5864-56E5-4EE1-A590-388C32966BC9}"/>
              </a:ext>
            </a:extLst>
          </p:cNvPr>
          <p:cNvCxnSpPr/>
          <p:nvPr/>
        </p:nvCxnSpPr>
        <p:spPr>
          <a:xfrm>
            <a:off x="5318449" y="1421391"/>
            <a:ext cx="0" cy="220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F59EF1D5-BC67-47B3-AAEA-5608AAA006D3}"/>
              </a:ext>
            </a:extLst>
          </p:cNvPr>
          <p:cNvCxnSpPr/>
          <p:nvPr/>
        </p:nvCxnSpPr>
        <p:spPr>
          <a:xfrm>
            <a:off x="6652727" y="1421391"/>
            <a:ext cx="0" cy="220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19871BF7-F5B2-4770-8C76-FE92C9A90808}"/>
              </a:ext>
            </a:extLst>
          </p:cNvPr>
          <p:cNvSpPr txBox="1"/>
          <p:nvPr/>
        </p:nvSpPr>
        <p:spPr>
          <a:xfrm>
            <a:off x="350098" y="2258008"/>
            <a:ext cx="461665" cy="2341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By the semester</a:t>
            </a:r>
            <a:endParaRPr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6A37C66-DA83-494F-BE05-F1BD5450C52C}"/>
              </a:ext>
            </a:extLst>
          </p:cNvPr>
          <p:cNvSpPr txBox="1"/>
          <p:nvPr/>
        </p:nvSpPr>
        <p:spPr>
          <a:xfrm>
            <a:off x="968351" y="2258008"/>
            <a:ext cx="461665" cy="2341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By the academic year</a:t>
            </a:r>
            <a:endParaRPr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78BBED9A-6082-48B4-8D19-27C3BC68490C}"/>
              </a:ext>
            </a:extLst>
          </p:cNvPr>
          <p:cNvSpPr txBox="1"/>
          <p:nvPr/>
        </p:nvSpPr>
        <p:spPr>
          <a:xfrm>
            <a:off x="4296947" y="2258008"/>
            <a:ext cx="461665" cy="182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Print the results</a:t>
            </a:r>
            <a:endParaRPr lang="zh-CN" altLang="en-US" b="1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xmlns="" id="{0BC77208-E433-47C4-971F-B21B3B0A635B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569167" y="1931438"/>
            <a:ext cx="11764" cy="326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xmlns="" id="{ECFCC4C6-A98B-4E03-ACDC-A60491632142}"/>
              </a:ext>
            </a:extLst>
          </p:cNvPr>
          <p:cNvCxnSpPr>
            <a:stCxn id="16" idx="0"/>
          </p:cNvCxnSpPr>
          <p:nvPr/>
        </p:nvCxnSpPr>
        <p:spPr>
          <a:xfrm flipV="1">
            <a:off x="4527780" y="2006082"/>
            <a:ext cx="0" cy="251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xmlns="" id="{CDFBB480-163C-4511-95E1-3937F727EAF5}"/>
              </a:ext>
            </a:extLst>
          </p:cNvPr>
          <p:cNvCxnSpPr>
            <a:stCxn id="15" idx="0"/>
          </p:cNvCxnSpPr>
          <p:nvPr/>
        </p:nvCxnSpPr>
        <p:spPr>
          <a:xfrm flipV="1">
            <a:off x="1199184" y="1931438"/>
            <a:ext cx="25558" cy="326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EAC5F1F0-8083-4F87-9F70-8F0A42A8A53D}"/>
              </a:ext>
            </a:extLst>
          </p:cNvPr>
          <p:cNvSpPr txBox="1"/>
          <p:nvPr/>
        </p:nvSpPr>
        <p:spPr>
          <a:xfrm>
            <a:off x="2117033" y="2258008"/>
            <a:ext cx="461665" cy="29204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All results you have gained</a:t>
            </a:r>
            <a:endParaRPr lang="zh-CN" altLang="en-US" b="1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C741D60D-C033-4597-A30F-F500D9D419FC}"/>
              </a:ext>
            </a:extLst>
          </p:cNvPr>
          <p:cNvCxnSpPr>
            <a:stCxn id="25" idx="0"/>
          </p:cNvCxnSpPr>
          <p:nvPr/>
        </p:nvCxnSpPr>
        <p:spPr>
          <a:xfrm flipH="1" flipV="1">
            <a:off x="2341984" y="1931438"/>
            <a:ext cx="5882" cy="326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6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074E2E6-F715-4F04-9CCC-6077A7D8C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16" y="0"/>
            <a:ext cx="3198031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C4F3CF7-BECA-4816-9BAF-8CCF4213E169}"/>
              </a:ext>
            </a:extLst>
          </p:cNvPr>
          <p:cNvSpPr txBox="1"/>
          <p:nvPr/>
        </p:nvSpPr>
        <p:spPr>
          <a:xfrm>
            <a:off x="102635" y="251926"/>
            <a:ext cx="3615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Method 2:via the </a:t>
            </a:r>
            <a:r>
              <a:rPr lang="en-US" altLang="zh-CN" sz="2400" b="1" dirty="0" err="1"/>
              <a:t>wechat</a:t>
            </a:r>
            <a:r>
              <a:rPr lang="en-US" altLang="zh-CN" sz="2400" b="1" dirty="0"/>
              <a:t> app</a:t>
            </a:r>
            <a:r>
              <a:rPr lang="zh-CN" altLang="en-US" sz="2400" b="1" dirty="0"/>
              <a:t>（南邮小程序 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F9B1583-F848-4BC6-A798-6C6C60F3FF21}"/>
              </a:ext>
            </a:extLst>
          </p:cNvPr>
          <p:cNvSpPr txBox="1"/>
          <p:nvPr/>
        </p:nvSpPr>
        <p:spPr>
          <a:xfrm>
            <a:off x="1940767" y="2987255"/>
            <a:ext cx="311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User’s ID(your </a:t>
            </a:r>
            <a:r>
              <a:rPr lang="en-US" altLang="zh-CN" sz="1200" b="1" dirty="0" smtClean="0"/>
              <a:t>phone </a:t>
            </a:r>
            <a:r>
              <a:rPr lang="en-US" altLang="zh-CN" sz="1200" b="1" dirty="0"/>
              <a:t>number connected)</a:t>
            </a:r>
          </a:p>
          <a:p>
            <a:endParaRPr lang="en-US" altLang="zh-CN" sz="1200" b="1" dirty="0"/>
          </a:p>
          <a:p>
            <a:r>
              <a:rPr lang="en-US" altLang="zh-CN" sz="1200" b="1" dirty="0"/>
              <a:t>                                           </a:t>
            </a:r>
            <a:r>
              <a:rPr lang="en-US" altLang="zh-CN" sz="1200" b="1" dirty="0" smtClean="0"/>
              <a:t>Password</a:t>
            </a:r>
            <a:r>
              <a:rPr lang="zh-CN" altLang="en-US" sz="1200" b="1" dirty="0" smtClean="0"/>
              <a:t>（</a:t>
            </a:r>
            <a:r>
              <a:rPr lang="en-US" altLang="zh-CN" sz="1200" b="1" dirty="0" smtClean="0"/>
              <a:t>you set by yourself</a:t>
            </a:r>
            <a:r>
              <a:rPr lang="zh-CN" altLang="en-US" sz="1200" b="1" dirty="0" smtClean="0"/>
              <a:t>）</a:t>
            </a:r>
            <a:endParaRPr lang="zh-CN" altLang="en-US" sz="12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53D8483-E886-46C3-A148-175090BCC583}"/>
              </a:ext>
            </a:extLst>
          </p:cNvPr>
          <p:cNvSpPr txBox="1"/>
          <p:nvPr/>
        </p:nvSpPr>
        <p:spPr>
          <a:xfrm>
            <a:off x="3573623" y="4945224"/>
            <a:ext cx="331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Register : you need to connect your school ID with your </a:t>
            </a:r>
            <a:r>
              <a:rPr lang="en-US" altLang="zh-CN" dirty="0" smtClean="0"/>
              <a:t>phone number </a:t>
            </a:r>
            <a:r>
              <a:rPr lang="en-US" altLang="zh-CN" dirty="0"/>
              <a:t>to login</a:t>
            </a:r>
            <a:endParaRPr lang="zh-CN" altLang="en-US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xmlns="" id="{179200FE-64C4-48A6-B65D-F5E0B220EBBE}"/>
              </a:ext>
            </a:extLst>
          </p:cNvPr>
          <p:cNvCxnSpPr/>
          <p:nvPr/>
        </p:nvCxnSpPr>
        <p:spPr>
          <a:xfrm flipV="1">
            <a:off x="4245429" y="4739951"/>
            <a:ext cx="1017036" cy="298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38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DF6170A-FD97-45AA-BBC9-37A1B0DA4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84" y="0"/>
            <a:ext cx="3198031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5E5219B-DBD4-4658-8AE8-4E5016E03346}"/>
              </a:ext>
            </a:extLst>
          </p:cNvPr>
          <p:cNvSpPr txBox="1"/>
          <p:nvPr/>
        </p:nvSpPr>
        <p:spPr>
          <a:xfrm>
            <a:off x="4152123" y="886408"/>
            <a:ext cx="354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schedules    </a:t>
            </a:r>
            <a:r>
              <a:rPr lang="en-US" altLang="zh-CN" b="1" dirty="0">
                <a:latin typeface="+mn-ea"/>
              </a:rPr>
              <a:t>results the query</a:t>
            </a:r>
            <a:endParaRPr lang="zh-CN" altLang="en-US" b="1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D0C8C98B-B8F0-4373-A8C1-7454D617EC55}"/>
              </a:ext>
            </a:extLst>
          </p:cNvPr>
          <p:cNvCxnSpPr/>
          <p:nvPr/>
        </p:nvCxnSpPr>
        <p:spPr>
          <a:xfrm>
            <a:off x="4823927" y="1156996"/>
            <a:ext cx="0" cy="223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87C04E10-0A37-4B79-B6DA-CF0769BA30A4}"/>
              </a:ext>
            </a:extLst>
          </p:cNvPr>
          <p:cNvCxnSpPr/>
          <p:nvPr/>
        </p:nvCxnSpPr>
        <p:spPr>
          <a:xfrm flipH="1">
            <a:off x="5887616" y="1156996"/>
            <a:ext cx="410547" cy="33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83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192CD97-7C27-4154-AAB7-22FA9567F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31" y="0"/>
            <a:ext cx="3198031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8D2B1E7-2B12-4BFD-B702-87E7414A6BE2}"/>
              </a:ext>
            </a:extLst>
          </p:cNvPr>
          <p:cNvSpPr txBox="1"/>
          <p:nvPr/>
        </p:nvSpPr>
        <p:spPr>
          <a:xfrm>
            <a:off x="2733870" y="727788"/>
            <a:ext cx="28365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to change the semester</a:t>
            </a:r>
          </a:p>
          <a:p>
            <a:endParaRPr lang="en-US" altLang="zh-CN" sz="800" b="1" dirty="0"/>
          </a:p>
          <a:p>
            <a:r>
              <a:rPr lang="en-US" altLang="zh-CN" sz="1600" b="1" dirty="0"/>
              <a:t>to change the week</a:t>
            </a:r>
          </a:p>
          <a:p>
            <a:endParaRPr lang="en-US" altLang="zh-CN" sz="800" b="1" dirty="0"/>
          </a:p>
          <a:p>
            <a:r>
              <a:rPr lang="en-US" altLang="zh-CN" sz="1600" b="1" dirty="0"/>
              <a:t>to change the pattern</a:t>
            </a:r>
          </a:p>
          <a:p>
            <a:endParaRPr lang="en-US" altLang="zh-CN" sz="800" b="1" dirty="0"/>
          </a:p>
          <a:p>
            <a:r>
              <a:rPr lang="en-US" altLang="zh-CN" sz="1600" b="1" dirty="0"/>
              <a:t>to change  the style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71792524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</TotalTime>
  <Words>185</Words>
  <Application>Microsoft Office PowerPoint</Application>
  <PresentationFormat>宽屏</PresentationFormat>
  <Paragraphs>32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宋体</vt:lpstr>
      <vt:lpstr>Calibri</vt:lpstr>
      <vt:lpstr>Calibri Light</vt:lpstr>
      <vt:lpstr>回顾</vt:lpstr>
      <vt:lpstr>3 WAYS TO CHECK  EXAM RESULTS</vt:lpstr>
      <vt:lpstr>User’s ID  Password  Verification code </vt:lpstr>
      <vt:lpstr>If you see this page, that means you need to go your advisor to register it, but you have to pay the tuition before register</vt:lpstr>
      <vt:lpstr>course schedules  exam results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Method 3 go to automatic machine and check it </vt:lpstr>
      <vt:lpstr>Scan it and follow it, Feedback “transcript” or “certificate” you can get the direction  of printing transcript and certificate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User’s ID  Password  Verification code </dc:title>
  <dc:creator>许 杰</dc:creator>
  <cp:lastModifiedBy>万洺瑜</cp:lastModifiedBy>
  <cp:revision>16</cp:revision>
  <dcterms:created xsi:type="dcterms:W3CDTF">2019-12-23T06:32:22Z</dcterms:created>
  <dcterms:modified xsi:type="dcterms:W3CDTF">2019-12-26T01:40:02Z</dcterms:modified>
</cp:coreProperties>
</file>