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67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 杰" initials="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6F61D1-773A-450D-ABA7-8FB16D3E4B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8E0EC6-925F-49D2-8EAF-ED2F2DFD3904}" type="slidenum">
              <a:rPr lang="zh-CN" altLang="en-US" smtClean="0">
                <a:solidFill>
                  <a:srgbClr val="90C226"/>
                </a:solidFill>
              </a:rPr>
            </a:fld>
            <a:endParaRPr lang="zh-CN" altLang="en-US">
              <a:solidFill>
                <a:srgbClr val="90C22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How to check schedules and results in the academic system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84" y="0"/>
            <a:ext cx="319803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14800" y="2892490"/>
            <a:ext cx="41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total credits    the credits you </a:t>
            </a:r>
            <a:endParaRPr lang="en-US" altLang="zh-CN" b="1" dirty="0"/>
          </a:p>
          <a:p>
            <a:r>
              <a:rPr lang="en-US" altLang="zh-CN" b="1" dirty="0"/>
              <a:t>                        have gained</a:t>
            </a:r>
            <a:endParaRPr lang="zh-CN" altLang="en-US" b="1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23927" y="2453951"/>
            <a:ext cx="251926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186196" y="2453951"/>
            <a:ext cx="242596" cy="43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077198" y="4161739"/>
            <a:ext cx="347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Details(haven’t been loaded yet)</a:t>
            </a:r>
            <a:endParaRPr lang="zh-CN" altLang="en-US" dirty="0"/>
          </a:p>
        </p:txBody>
      </p:sp>
      <p:sp>
        <p:nvSpPr>
          <p:cNvPr id="12" name="右大括号 11"/>
          <p:cNvSpPr/>
          <p:nvPr/>
        </p:nvSpPr>
        <p:spPr>
          <a:xfrm>
            <a:off x="7763069" y="2817845"/>
            <a:ext cx="298580" cy="31257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 3 go to automatic machine and check it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38893" y="1846263"/>
            <a:ext cx="3574540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478903"/>
            <a:ext cx="12192000" cy="59116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14393" y="2610234"/>
            <a:ext cx="1738603" cy="961053"/>
          </a:xfrm>
        </p:spPr>
        <p:txBody>
          <a:bodyPr anchor="t">
            <a:normAutofit fontScale="90000"/>
          </a:bodyPr>
          <a:lstStyle/>
          <a:p>
            <a:r>
              <a:rPr lang="en-US" altLang="zh-CN" sz="1200" b="1" dirty="0">
                <a:latin typeface="+mn-ea"/>
                <a:ea typeface="+mn-ea"/>
              </a:rPr>
              <a:t>User’s ID</a:t>
            </a:r>
            <a:br>
              <a:rPr lang="en-US" altLang="zh-CN" sz="1200" b="1" dirty="0">
                <a:latin typeface="+mn-ea"/>
                <a:ea typeface="+mn-ea"/>
              </a:rPr>
            </a:b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>Password</a:t>
            </a:r>
            <a:br>
              <a:rPr lang="en-US" altLang="zh-CN" sz="1200" b="1" dirty="0">
                <a:latin typeface="+mn-ea"/>
                <a:ea typeface="+mn-ea"/>
              </a:rPr>
            </a:b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>
                <a:latin typeface="+mn-ea"/>
                <a:ea typeface="+mn-ea"/>
              </a:rPr>
              <a:t>Verification code</a:t>
            </a:r>
            <a:br>
              <a:rPr lang="zh-CN" altLang="en-US" sz="1200" b="1" dirty="0">
                <a:latin typeface="+mn-ea"/>
                <a:ea typeface="+mn-ea"/>
              </a:rPr>
            </a:b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59422" y="4019155"/>
            <a:ext cx="1738603" cy="3265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sz="1200" b="1" dirty="0">
                <a:latin typeface="+mn-ea"/>
              </a:rPr>
              <a:t>        login      reset</a:t>
            </a:r>
            <a:endParaRPr lang="zh-CN" altLang="en-US" sz="12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241" y="195943"/>
            <a:ext cx="916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j-lt"/>
              </a:rPr>
              <a:t>Method 1:via the official </a:t>
            </a:r>
            <a:r>
              <a:rPr lang="en-US" altLang="zh-CN" sz="2800" b="1" dirty="0" smtClean="0">
                <a:latin typeface="+mj-lt"/>
              </a:rPr>
              <a:t>website</a:t>
            </a:r>
            <a:r>
              <a:rPr lang="en-US" altLang="zh-CN" sz="2800" b="1" dirty="0">
                <a:latin typeface="+mj-lt"/>
              </a:rPr>
              <a:t>: jwxt.njupt.edu.cn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6071" y="5305539"/>
            <a:ext cx="6238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Original password FOR 2019 BACH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111111birthday1111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Birthday form example 19990911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If you see this page, that means you need to go your advisor to register it, but you have to pay the tuition before register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8130" y="1737360"/>
            <a:ext cx="7425732" cy="4022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385281"/>
            <a:ext cx="12192000" cy="585757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8132" y="1324562"/>
            <a:ext cx="3545634" cy="1688841"/>
          </a:xfrm>
        </p:spPr>
        <p:txBody>
          <a:bodyPr anchor="t">
            <a:normAutofit/>
          </a:bodyPr>
          <a:lstStyle/>
          <a:p>
            <a:r>
              <a:rPr lang="en-US" altLang="zh-CN" sz="1400" b="1" dirty="0" smtClean="0">
                <a:latin typeface="+mn-ea"/>
                <a:ea typeface="+mn-ea"/>
              </a:rPr>
              <a:t>course </a:t>
            </a:r>
            <a:r>
              <a:rPr lang="en-US" altLang="zh-CN" sz="1400" b="1" dirty="0">
                <a:latin typeface="+mn-ea"/>
                <a:ea typeface="+mn-ea"/>
              </a:rPr>
              <a:t>schedules</a:t>
            </a:r>
            <a:br>
              <a:rPr lang="en-US" altLang="zh-CN" sz="1400" b="1" dirty="0">
                <a:latin typeface="+mn-ea"/>
                <a:ea typeface="+mn-ea"/>
              </a:rPr>
            </a:br>
            <a:br>
              <a:rPr lang="en-US" altLang="zh-CN" sz="1200" b="1" dirty="0">
                <a:latin typeface="+mn-ea"/>
                <a:ea typeface="+mn-ea"/>
              </a:rPr>
            </a:br>
            <a:r>
              <a:rPr lang="en-US" altLang="zh-CN" sz="1200" b="1" dirty="0" smtClean="0">
                <a:latin typeface="+mn-ea"/>
                <a:ea typeface="+mn-ea"/>
              </a:rPr>
              <a:t>exam </a:t>
            </a:r>
            <a:r>
              <a:rPr lang="en-US" altLang="zh-CN" sz="1400" b="1" dirty="0" smtClean="0">
                <a:latin typeface="+mn-ea"/>
                <a:ea typeface="+mn-ea"/>
              </a:rPr>
              <a:t>results</a:t>
            </a:r>
            <a:endParaRPr lang="zh-CN" altLang="en-US" sz="1200" dirty="0">
              <a:latin typeface="+mn-ea"/>
              <a:ea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954555" y="1483567"/>
            <a:ext cx="447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749282" y="1866122"/>
            <a:ext cx="653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3429"/>
            <a:ext cx="12192000" cy="58511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3665" y="1259633"/>
            <a:ext cx="329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academic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year    semester</a:t>
            </a:r>
            <a:endParaRPr lang="zh-CN" altLang="en-US" sz="1600" b="1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831633" y="1530220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581331" y="1530220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2706"/>
            <a:ext cx="12192000" cy="58925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2670" y="1129004"/>
            <a:ext cx="395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The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academic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year    semester</a:t>
            </a:r>
            <a:endParaRPr lang="zh-CN" altLang="en-US" sz="1400" b="1" dirty="0"/>
          </a:p>
          <a:p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5318449" y="1421391"/>
            <a:ext cx="0" cy="22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652727" y="1421391"/>
            <a:ext cx="0" cy="22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0098" y="2258008"/>
            <a:ext cx="461665" cy="2341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By the semester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968351" y="2258008"/>
            <a:ext cx="461665" cy="2341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By the academic year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296947" y="2258008"/>
            <a:ext cx="461665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Print the results</a:t>
            </a:r>
            <a:endParaRPr lang="zh-CN" altLang="en-US" b="1" dirty="0"/>
          </a:p>
        </p:txBody>
      </p:sp>
      <p:cxnSp>
        <p:nvCxnSpPr>
          <p:cNvPr id="18" name="直接箭头连接符 17"/>
          <p:cNvCxnSpPr>
            <a:stCxn id="14" idx="0"/>
          </p:cNvCxnSpPr>
          <p:nvPr/>
        </p:nvCxnSpPr>
        <p:spPr>
          <a:xfrm flipH="1" flipV="1">
            <a:off x="569167" y="1931438"/>
            <a:ext cx="11764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6" idx="0"/>
          </p:cNvCxnSpPr>
          <p:nvPr/>
        </p:nvCxnSpPr>
        <p:spPr>
          <a:xfrm flipV="1">
            <a:off x="4527780" y="2006082"/>
            <a:ext cx="0" cy="25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0"/>
          </p:cNvCxnSpPr>
          <p:nvPr/>
        </p:nvCxnSpPr>
        <p:spPr>
          <a:xfrm flipV="1">
            <a:off x="1199184" y="1931438"/>
            <a:ext cx="25558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117033" y="2258008"/>
            <a:ext cx="461665" cy="2920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All results you have gained</a:t>
            </a:r>
            <a:endParaRPr lang="zh-CN" altLang="en-US" b="1" dirty="0"/>
          </a:p>
        </p:txBody>
      </p:sp>
      <p:cxnSp>
        <p:nvCxnSpPr>
          <p:cNvPr id="27" name="直接箭头连接符 26"/>
          <p:cNvCxnSpPr>
            <a:stCxn id="25" idx="0"/>
          </p:cNvCxnSpPr>
          <p:nvPr/>
        </p:nvCxnSpPr>
        <p:spPr>
          <a:xfrm flipH="1" flipV="1">
            <a:off x="2341984" y="1931438"/>
            <a:ext cx="5882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16" y="0"/>
            <a:ext cx="319803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635" y="251926"/>
            <a:ext cx="361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Method 2:via the </a:t>
            </a:r>
            <a:r>
              <a:rPr lang="en-US" altLang="zh-CN" sz="2400" b="1" dirty="0" err="1"/>
              <a:t>wechat</a:t>
            </a:r>
            <a:r>
              <a:rPr lang="en-US" altLang="zh-CN" sz="2400" b="1" dirty="0"/>
              <a:t> app</a:t>
            </a:r>
            <a:r>
              <a:rPr lang="zh-CN" altLang="en-US" sz="2400" b="1" dirty="0"/>
              <a:t>（南邮小程序 ）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40767" y="2987255"/>
            <a:ext cx="311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User’s ID(your </a:t>
            </a:r>
            <a:r>
              <a:rPr lang="en-US" altLang="zh-CN" sz="1200" b="1" dirty="0" smtClean="0"/>
              <a:t>phone </a:t>
            </a:r>
            <a:r>
              <a:rPr lang="en-US" altLang="zh-CN" sz="1200" b="1" dirty="0"/>
              <a:t>number connected)</a:t>
            </a:r>
            <a:endParaRPr lang="en-US" altLang="zh-CN" sz="1200" b="1" dirty="0"/>
          </a:p>
          <a:p>
            <a:endParaRPr lang="en-US" altLang="zh-CN" sz="1200" b="1" dirty="0"/>
          </a:p>
          <a:p>
            <a:r>
              <a:rPr lang="en-US" altLang="zh-CN" sz="1200" b="1" dirty="0"/>
              <a:t>                                           </a:t>
            </a:r>
            <a:r>
              <a:rPr lang="en-US" altLang="zh-CN" sz="1200" b="1" dirty="0" smtClean="0"/>
              <a:t>Password</a:t>
            </a:r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you set by yourself</a:t>
            </a:r>
            <a:r>
              <a:rPr lang="zh-CN" altLang="en-US" sz="1200" b="1" dirty="0" smtClean="0"/>
              <a:t>）</a:t>
            </a:r>
            <a:endParaRPr lang="zh-CN" altLang="en-US" sz="1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573623" y="4945224"/>
            <a:ext cx="331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Register : you need to connect your school ID with your </a:t>
            </a:r>
            <a:r>
              <a:rPr lang="en-US" altLang="zh-CN" dirty="0" smtClean="0"/>
              <a:t>phone number </a:t>
            </a:r>
            <a:r>
              <a:rPr lang="en-US" altLang="zh-CN" dirty="0"/>
              <a:t>to login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245429" y="4739951"/>
            <a:ext cx="1017036" cy="29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84" y="0"/>
            <a:ext cx="319803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2123" y="886408"/>
            <a:ext cx="354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schedules    </a:t>
            </a:r>
            <a:r>
              <a:rPr lang="en-US" altLang="zh-CN" b="1" dirty="0">
                <a:latin typeface="+mn-ea"/>
              </a:rPr>
              <a:t>results the query</a:t>
            </a:r>
            <a:endParaRPr lang="zh-CN" altLang="en-US" b="1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823927" y="1156996"/>
            <a:ext cx="0" cy="22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5887616" y="1156996"/>
            <a:ext cx="410547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31" y="0"/>
            <a:ext cx="319803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3870" y="727788"/>
            <a:ext cx="2836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to change the semester</a:t>
            </a:r>
            <a:endParaRPr lang="en-US" altLang="zh-CN" sz="1600" b="1" dirty="0"/>
          </a:p>
          <a:p>
            <a:endParaRPr lang="en-US" altLang="zh-CN" sz="800" b="1" dirty="0"/>
          </a:p>
          <a:p>
            <a:r>
              <a:rPr lang="en-US" altLang="zh-CN" sz="1600" b="1" dirty="0"/>
              <a:t>to change the week</a:t>
            </a:r>
            <a:endParaRPr lang="en-US" altLang="zh-CN" sz="1600" b="1" dirty="0"/>
          </a:p>
          <a:p>
            <a:endParaRPr lang="en-US" altLang="zh-CN" sz="800" b="1" dirty="0"/>
          </a:p>
          <a:p>
            <a:r>
              <a:rPr lang="en-US" altLang="zh-CN" sz="1600" b="1" dirty="0"/>
              <a:t>to change the pattern</a:t>
            </a:r>
            <a:endParaRPr lang="en-US" altLang="zh-CN" sz="1600" b="1" dirty="0"/>
          </a:p>
          <a:p>
            <a:endParaRPr lang="en-US" altLang="zh-CN" sz="800" b="1" dirty="0"/>
          </a:p>
          <a:p>
            <a:r>
              <a:rPr lang="en-US" altLang="zh-CN" sz="1600" b="1" dirty="0"/>
              <a:t>to change  the style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1023</Words>
  <Application>WPS 演示</Application>
  <PresentationFormat>宽屏</PresentationFormat>
  <Paragraphs>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回顾</vt:lpstr>
      <vt:lpstr>3 WAYS TO CHECK  EXAM RESULTS</vt:lpstr>
      <vt:lpstr>User’s ID  Password  Verification code </vt:lpstr>
      <vt:lpstr>If you see this page, that means you need to go your advisor to register it, but you have to pay the tuition before register</vt:lpstr>
      <vt:lpstr>course schedules  exam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Method 3 go to automatic machine and check 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User’s ID  Password  Verification code </dc:title>
  <dc:creator>许 杰</dc:creator>
  <cp:lastModifiedBy>Qing</cp:lastModifiedBy>
  <cp:revision>17</cp:revision>
  <dcterms:created xsi:type="dcterms:W3CDTF">2019-12-23T06:32:00Z</dcterms:created>
  <dcterms:modified xsi:type="dcterms:W3CDTF">2025-02-14T10:38:48Z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20DE09DAF2824D769F816EA64F69FFA1_12</vt:lpwstr>
  </property>
  <property fmtid="{D5CDD505-2E9C-101B-9397-08002B2CF9AE}" pid="3" name="KSOProductBuildVer">
    <vt:lpwstr>2052-12.1.0.19770</vt:lpwstr>
  </property>
</Properties>
</file>